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9"/>
  </p:handoutMasterIdLst>
  <p:sldIdLst>
    <p:sldId id="257" r:id="rId2"/>
    <p:sldId id="262" r:id="rId3"/>
    <p:sldId id="264" r:id="rId4"/>
    <p:sldId id="256" r:id="rId5"/>
    <p:sldId id="283" r:id="rId6"/>
    <p:sldId id="265" r:id="rId7"/>
    <p:sldId id="258" r:id="rId8"/>
    <p:sldId id="259" r:id="rId9"/>
    <p:sldId id="260" r:id="rId10"/>
    <p:sldId id="261" r:id="rId11"/>
    <p:sldId id="266" r:id="rId12"/>
    <p:sldId id="267" r:id="rId13"/>
    <p:sldId id="277" r:id="rId14"/>
    <p:sldId id="278" r:id="rId15"/>
    <p:sldId id="279" r:id="rId16"/>
    <p:sldId id="280" r:id="rId17"/>
    <p:sldId id="281" r:id="rId1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2"/>
  </p:normalViewPr>
  <p:slideViewPr>
    <p:cSldViewPr snapToGrid="0" snapToObjects="1">
      <p:cViewPr varScale="1">
        <p:scale>
          <a:sx n="38" d="100"/>
          <a:sy n="38" d="100"/>
        </p:scale>
        <p:origin x="-40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2107A-E77F-458C-9107-8B9E0C03D2A4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9B662-184D-4B7D-AECF-A6CF1EE0D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291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0CCE-042D-B64D-9EBE-B08E8C663115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58E1-A017-8940-A469-075B27773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0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0CCE-042D-B64D-9EBE-B08E8C663115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58E1-A017-8940-A469-075B27773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1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0CCE-042D-B64D-9EBE-B08E8C663115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58E1-A017-8940-A469-075B27773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5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0CCE-042D-B64D-9EBE-B08E8C663115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58E1-A017-8940-A469-075B27773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39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0CCE-042D-B64D-9EBE-B08E8C663115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58E1-A017-8940-A469-075B27773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0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0CCE-042D-B64D-9EBE-B08E8C663115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58E1-A017-8940-A469-075B27773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0CCE-042D-B64D-9EBE-B08E8C663115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58E1-A017-8940-A469-075B27773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9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0CCE-042D-B64D-9EBE-B08E8C663115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58E1-A017-8940-A469-075B27773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0CCE-042D-B64D-9EBE-B08E8C663115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58E1-A017-8940-A469-075B27773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6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0CCE-042D-B64D-9EBE-B08E8C663115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58E1-A017-8940-A469-075B27773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9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0CCE-042D-B64D-9EBE-B08E8C663115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58E1-A017-8940-A469-075B27773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5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60CCE-042D-B64D-9EBE-B08E8C663115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458E1-A017-8940-A469-075B27773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2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985" y="184572"/>
            <a:ext cx="5151061" cy="1994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303" y="2995273"/>
            <a:ext cx="2984500" cy="3505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57019" y="3158667"/>
            <a:ext cx="6560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Welcome to </a:t>
            </a:r>
            <a:r>
              <a:rPr lang="en-GB" sz="5400" b="1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MyMaths</a:t>
            </a:r>
            <a:endParaRPr lang="en-GB" sz="54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7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16" y="176670"/>
            <a:ext cx="9867399" cy="645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4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1" y="237646"/>
            <a:ext cx="10176701" cy="651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68" y="184088"/>
            <a:ext cx="9930576" cy="653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8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08" y="87086"/>
            <a:ext cx="9992654" cy="657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84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21" y="130842"/>
            <a:ext cx="9890350" cy="654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2" y="141654"/>
            <a:ext cx="10124577" cy="664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55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29" y="152400"/>
            <a:ext cx="9873344" cy="656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6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25" y="152400"/>
            <a:ext cx="9869220" cy="650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79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80" y="633099"/>
            <a:ext cx="3289126" cy="102328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147530"/>
            <a:ext cx="5151061" cy="1994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4" y="1919430"/>
            <a:ext cx="6331044" cy="3348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190" y="2141952"/>
            <a:ext cx="29845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6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10" y="3019020"/>
            <a:ext cx="11282851" cy="3838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276" y="119743"/>
            <a:ext cx="8279301" cy="289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17" y="160768"/>
            <a:ext cx="10448963" cy="657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985" y="184572"/>
            <a:ext cx="5151061" cy="19944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8280" y="2438074"/>
            <a:ext cx="8717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You can use </a:t>
            </a:r>
            <a:r>
              <a:rPr lang="en-GB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mymaths</a:t>
            </a:r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to go over anything you are finding difficult in class or do homework your teacher has set.  You will have a personal login if you have been set homework. </a:t>
            </a:r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See your teacher for the password. </a:t>
            </a:r>
            <a:endParaRPr lang="en-GB" sz="24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6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90" y="123048"/>
            <a:ext cx="9961069" cy="6584639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4495800" y="185136"/>
            <a:ext cx="3459480" cy="701040"/>
          </a:xfrm>
          <a:prstGeom prst="wedgeRectCallout">
            <a:avLst>
              <a:gd name="adj1" fmla="val 70630"/>
              <a:gd name="adj2" fmla="val 110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You can search any topic here you are finding difficult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9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34" y="204321"/>
            <a:ext cx="10111943" cy="6497104"/>
          </a:xfrm>
        </p:spPr>
      </p:pic>
    </p:spTree>
    <p:extLst>
      <p:ext uri="{BB962C8B-B14F-4D97-AF65-F5344CB8AC3E}">
        <p14:creationId xmlns:p14="http://schemas.microsoft.com/office/powerpoint/2010/main" val="197388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90" y="193427"/>
            <a:ext cx="10112017" cy="656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22" y="175364"/>
            <a:ext cx="9858131" cy="648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1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55</Words>
  <Application>Microsoft Office PowerPoint</Application>
  <PresentationFormat>Custom</PresentationFormat>
  <Paragraphs>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Katy Furby</dc:creator>
  <cp:lastModifiedBy>btajmassie</cp:lastModifiedBy>
  <cp:revision>13</cp:revision>
  <cp:lastPrinted>2016-09-29T16:29:10Z</cp:lastPrinted>
  <dcterms:created xsi:type="dcterms:W3CDTF">2016-09-28T21:14:18Z</dcterms:created>
  <dcterms:modified xsi:type="dcterms:W3CDTF">2016-11-18T13:53:50Z</dcterms:modified>
</cp:coreProperties>
</file>